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6" r:id="rId2"/>
    <p:sldId id="318" r:id="rId3"/>
    <p:sldId id="317" r:id="rId4"/>
    <p:sldId id="319" r:id="rId5"/>
    <p:sldId id="320" r:id="rId6"/>
    <p:sldId id="321" r:id="rId7"/>
    <p:sldId id="322" r:id="rId8"/>
    <p:sldId id="314" r:id="rId9"/>
    <p:sldId id="323" r:id="rId10"/>
    <p:sldId id="315" r:id="rId11"/>
  </p:sldIdLst>
  <p:sldSz cx="12192000" cy="6858000"/>
  <p:notesSz cx="6858000" cy="9144000"/>
  <p:defaultTextStyle>
    <a:defPPr>
      <a:defRPr lang="sq-A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2838" autoAdjust="0"/>
  </p:normalViewPr>
  <p:slideViewPr>
    <p:cSldViewPr snapToGrid="0">
      <p:cViewPr varScale="1">
        <p:scale>
          <a:sx n="59" d="100"/>
          <a:sy n="59" d="100"/>
        </p:scale>
        <p:origin x="10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q-A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07F18-1A42-47BC-806A-006D180C670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q-A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q-A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11A24-89F3-4F0C-A0DD-55A089FC1201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16112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cư</a:t>
            </a:r>
            <a:r>
              <a:rPr lang="en-US" baseline="0" dirty="0"/>
              <a:t> </a:t>
            </a:r>
            <a:r>
              <a:rPr lang="en-US" baseline="0" dirty="0" err="1"/>
              <a:t>trú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, con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hết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?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khẳng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rằng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,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, </a:t>
            </a:r>
            <a:r>
              <a:rPr lang="en-US" baseline="0" dirty="0" err="1"/>
              <a:t>giải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gen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ta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kỹ</a:t>
            </a:r>
            <a:r>
              <a:rPr lang="en-US" baseline="0" dirty="0"/>
              <a:t> </a:t>
            </a:r>
            <a:r>
              <a:rPr lang="en-US" baseline="0" dirty="0" err="1"/>
              <a:t>lưỡng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 </a:t>
            </a:r>
            <a:r>
              <a:rPr lang="en-US" baseline="0" dirty="0" err="1"/>
              <a:t>đặc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thái</a:t>
            </a:r>
            <a:r>
              <a:rPr lang="en-US" baseline="0" dirty="0"/>
              <a:t>,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chất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hóa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trò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loài</a:t>
            </a:r>
            <a:r>
              <a:rPr lang="en-US" baseline="0" dirty="0"/>
              <a:t> </a:t>
            </a:r>
            <a:r>
              <a:rPr lang="en-US" baseline="0" dirty="0" err="1"/>
              <a:t>cư</a:t>
            </a:r>
            <a:r>
              <a:rPr lang="en-US" baseline="0" dirty="0"/>
              <a:t> </a:t>
            </a:r>
            <a:r>
              <a:rPr lang="en-US" baseline="0" dirty="0" err="1"/>
              <a:t>trú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loài</a:t>
            </a:r>
            <a:r>
              <a:rPr lang="en-US" baseline="0" dirty="0"/>
              <a:t> </a:t>
            </a:r>
            <a:r>
              <a:rPr lang="en-US" baseline="0" dirty="0" err="1"/>
              <a:t>gây</a:t>
            </a:r>
            <a:r>
              <a:rPr lang="en-US" baseline="0" dirty="0"/>
              <a:t> </a:t>
            </a:r>
            <a:r>
              <a:rPr lang="en-US" baseline="0" dirty="0" err="1"/>
              <a:t>bệnh</a:t>
            </a:r>
            <a:r>
              <a:rPr lang="en-US" baseline="0" dirty="0"/>
              <a:t>,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ước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năm</a:t>
            </a:r>
            <a:r>
              <a:rPr lang="en-US" baseline="0" dirty="0"/>
              <a:t> 2016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1 </a:t>
            </a:r>
            <a:r>
              <a:rPr lang="en-US" baseline="0" dirty="0" err="1"/>
              <a:t>tỉ</a:t>
            </a:r>
            <a:r>
              <a:rPr lang="en-US" baseline="0" dirty="0"/>
              <a:t> </a:t>
            </a:r>
            <a:r>
              <a:rPr lang="en-US" baseline="0" dirty="0" err="1"/>
              <a:t>loài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trái</a:t>
            </a:r>
            <a:r>
              <a:rPr lang="en-US" baseline="0" dirty="0"/>
              <a:t> </a:t>
            </a:r>
            <a:r>
              <a:rPr lang="en-US" baseline="0" dirty="0" err="1"/>
              <a:t>đất</a:t>
            </a:r>
            <a:r>
              <a:rPr lang="en-US" baseline="0" dirty="0"/>
              <a:t>, con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0.001%,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99,999%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khám</a:t>
            </a:r>
            <a:r>
              <a:rPr lang="en-US" baseline="0" dirty="0"/>
              <a:t> </a:t>
            </a:r>
            <a:r>
              <a:rPr lang="en-US" baseline="0" dirty="0" err="1"/>
              <a:t>phá</a:t>
            </a:r>
            <a:r>
              <a:rPr lang="en-US" baseline="0" dirty="0"/>
              <a:t>.</a:t>
            </a:r>
            <a:endParaRPr lang="sq-AL" dirty="0"/>
          </a:p>
          <a:p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11A24-89F3-4F0C-A0DD-55A089FC1201}" type="slidenum">
              <a:rPr lang="sq-AL" smtClean="0"/>
              <a:t>1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6692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đường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coi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trọng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khoảng</a:t>
            </a:r>
            <a:r>
              <a:rPr lang="en-US" baseline="0" dirty="0"/>
              <a:t> 2kg,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gen </a:t>
            </a:r>
            <a:r>
              <a:rPr lang="en-US" baseline="0" dirty="0" err="1"/>
              <a:t>gấp</a:t>
            </a:r>
            <a:r>
              <a:rPr lang="en-US" baseline="0" dirty="0"/>
              <a:t> </a:t>
            </a:r>
            <a:r>
              <a:rPr lang="en-US" baseline="0" dirty="0" err="1"/>
              <a:t>khoảng</a:t>
            </a:r>
            <a:r>
              <a:rPr lang="en-US" baseline="0" dirty="0"/>
              <a:t> 150 </a:t>
            </a:r>
            <a:r>
              <a:rPr lang="en-US" baseline="0" dirty="0" err="1"/>
              <a:t>lần</a:t>
            </a:r>
            <a:r>
              <a:rPr lang="en-US" baseline="0" dirty="0"/>
              <a:t> genome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.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giống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2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nghiên</a:t>
            </a:r>
            <a:r>
              <a:rPr lang="en-US" baseline="0" dirty="0"/>
              <a:t> </a:t>
            </a:r>
            <a:r>
              <a:rPr lang="en-US" baseline="0" dirty="0" err="1"/>
              <a:t>cứu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mối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thần</a:t>
            </a:r>
            <a:r>
              <a:rPr lang="en-US" baseline="0" dirty="0"/>
              <a:t> </a:t>
            </a:r>
            <a:r>
              <a:rPr lang="en-US" baseline="0" dirty="0" err="1"/>
              <a:t>kinh</a:t>
            </a:r>
            <a:r>
              <a:rPr lang="en-US" baseline="0" dirty="0"/>
              <a:t>,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miễn</a:t>
            </a:r>
            <a:r>
              <a:rPr lang="en-US" baseline="0" dirty="0"/>
              <a:t> </a:t>
            </a:r>
            <a:r>
              <a:rPr lang="en-US" baseline="0" dirty="0" err="1"/>
              <a:t>dịch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trọng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chiểm</a:t>
            </a:r>
            <a:r>
              <a:rPr lang="en-US" baseline="0" dirty="0"/>
              <a:t> 95%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toàn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khoảng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10000 </a:t>
            </a:r>
            <a:r>
              <a:rPr lang="en-US" baseline="0" dirty="0" err="1"/>
              <a:t>loài</a:t>
            </a:r>
            <a:r>
              <a:rPr lang="en-US" baseline="0" dirty="0"/>
              <a:t>.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cá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vi </a:t>
            </a:r>
            <a:r>
              <a:rPr lang="en-US" baseline="0" dirty="0" err="1"/>
              <a:t>khuẩn</a:t>
            </a:r>
            <a:r>
              <a:rPr lang="en-US" baseline="0" dirty="0"/>
              <a:t> </a:t>
            </a:r>
            <a:r>
              <a:rPr lang="en-US" baseline="0" dirty="0" err="1"/>
              <a:t>đường</a:t>
            </a:r>
            <a:r>
              <a:rPr lang="en-US" baseline="0" dirty="0"/>
              <a:t> </a:t>
            </a:r>
            <a:r>
              <a:rPr lang="en-US" baseline="0" dirty="0" err="1"/>
              <a:t>ruột</a:t>
            </a:r>
            <a:r>
              <a:rPr lang="en-US" baseline="0" dirty="0"/>
              <a:t> </a:t>
            </a:r>
            <a:r>
              <a:rPr lang="en-US" baseline="0" dirty="0" err="1"/>
              <a:t>đặc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cá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mã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danh</a:t>
            </a:r>
            <a:r>
              <a:rPr lang="en-US" baseline="0" dirty="0"/>
              <a:t> </a:t>
            </a:r>
            <a:r>
              <a:rPr lang="en-US" baseline="0" dirty="0" err="1"/>
              <a:t>cá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.</a:t>
            </a:r>
            <a:endParaRPr lang="en-US" dirty="0"/>
          </a:p>
          <a:p>
            <a:r>
              <a:rPr lang="en-US" dirty="0" err="1"/>
              <a:t>Bởi</a:t>
            </a:r>
            <a:r>
              <a:rPr lang="en-US" baseline="0" dirty="0"/>
              <a:t>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đặc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, </a:t>
            </a:r>
            <a:r>
              <a:rPr lang="en-US" baseline="0" dirty="0" err="1"/>
              <a:t>đa</a:t>
            </a:r>
            <a:r>
              <a:rPr lang="en-US" baseline="0" dirty="0"/>
              <a:t> </a:t>
            </a:r>
            <a:r>
              <a:rPr lang="en-US" baseline="0" dirty="0" err="1"/>
              <a:t>dạng</a:t>
            </a:r>
            <a:r>
              <a:rPr lang="en-US" baseline="0" dirty="0"/>
              <a:t> </a:t>
            </a:r>
            <a:r>
              <a:rPr lang="en-US" baseline="0" dirty="0" err="1"/>
              <a:t>chứa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dung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 di </a:t>
            </a:r>
            <a:r>
              <a:rPr lang="en-US" baseline="0" dirty="0" err="1"/>
              <a:t>truyền</a:t>
            </a:r>
            <a:r>
              <a:rPr lang="en-US" baseline="0" dirty="0"/>
              <a:t> </a:t>
            </a:r>
            <a:r>
              <a:rPr lang="en-US" baseline="0" dirty="0" err="1"/>
              <a:t>khổng</a:t>
            </a:r>
            <a:r>
              <a:rPr lang="en-US" baseline="0" dirty="0"/>
              <a:t> </a:t>
            </a:r>
            <a:r>
              <a:rPr lang="en-US" baseline="0" dirty="0" err="1"/>
              <a:t>lồ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nuôi</a:t>
            </a:r>
            <a:r>
              <a:rPr lang="en-US" baseline="0" dirty="0"/>
              <a:t> </a:t>
            </a:r>
            <a:r>
              <a:rPr lang="en-US" baseline="0" dirty="0" err="1"/>
              <a:t>cấy</a:t>
            </a:r>
            <a:r>
              <a:rPr lang="en-US" baseline="0" dirty="0"/>
              <a:t>,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trò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song </a:t>
            </a:r>
            <a:r>
              <a:rPr lang="en-US" baseline="0" dirty="0" err="1"/>
              <a:t>hầu</a:t>
            </a:r>
            <a:r>
              <a:rPr lang="en-US" baseline="0" dirty="0"/>
              <a:t> </a:t>
            </a:r>
            <a:r>
              <a:rPr lang="en-US" baseline="0" dirty="0" err="1"/>
              <a:t>hết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mà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nuôi</a:t>
            </a:r>
            <a:r>
              <a:rPr lang="en-US" baseline="0" dirty="0"/>
              <a:t> </a:t>
            </a:r>
            <a:r>
              <a:rPr lang="en-US" baseline="0" dirty="0" err="1"/>
              <a:t>cấy</a:t>
            </a:r>
            <a:r>
              <a:rPr lang="en-US" baseline="0" dirty="0"/>
              <a:t>,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khám</a:t>
            </a:r>
            <a:r>
              <a:rPr lang="en-US" baseline="0" dirty="0"/>
              <a:t> </a:t>
            </a:r>
            <a:r>
              <a:rPr lang="en-US" baseline="0" dirty="0" err="1"/>
              <a:t>phá</a:t>
            </a:r>
            <a:r>
              <a:rPr lang="en-US" baseline="0" dirty="0"/>
              <a:t>. </a:t>
            </a:r>
            <a:r>
              <a:rPr lang="en-US" baseline="0" dirty="0" err="1"/>
              <a:t>Vậy</a:t>
            </a:r>
            <a:r>
              <a:rPr lang="en-US" baseline="0" dirty="0"/>
              <a:t>  </a:t>
            </a:r>
            <a:r>
              <a:rPr lang="en-US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nào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microbiome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mối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bệnh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,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trò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lâm</a:t>
            </a:r>
            <a:r>
              <a:rPr lang="en-US" baseline="0" dirty="0"/>
              <a:t> </a:t>
            </a:r>
            <a:r>
              <a:rPr lang="en-US" baseline="0" dirty="0" err="1"/>
              <a:t>sàng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chứng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điều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mới</a:t>
            </a:r>
            <a:r>
              <a:rPr lang="en-US" baseline="0" dirty="0"/>
              <a:t>. </a:t>
            </a:r>
            <a:r>
              <a:rPr lang="en-US" baseline="0" dirty="0" err="1"/>
              <a:t>Thì</a:t>
            </a:r>
            <a:r>
              <a:rPr lang="en-US" baseline="0" dirty="0"/>
              <a:t> NGS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hiểu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chất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bóng</a:t>
            </a:r>
            <a:r>
              <a:rPr lang="en-US" baseline="0" dirty="0"/>
              <a:t> </a:t>
            </a:r>
            <a:r>
              <a:rPr lang="en-US" baseline="0" dirty="0" err="1"/>
              <a:t>tối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11A24-89F3-4F0C-A0DD-55A089FC1201}" type="slidenum">
              <a:rPr lang="sq-AL" smtClean="0"/>
              <a:t>2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52267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11A24-89F3-4F0C-A0DD-55A089FC1201}" type="slidenum">
              <a:rPr lang="sq-AL" smtClean="0"/>
              <a:t>3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43261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mới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thích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lĩnh</a:t>
            </a:r>
            <a:r>
              <a:rPr lang="en-US" baseline="0" dirty="0"/>
              <a:t> </a:t>
            </a:r>
            <a:r>
              <a:rPr lang="en-US" baseline="0" dirty="0" err="1"/>
              <a:t>vực</a:t>
            </a:r>
            <a:r>
              <a:rPr lang="en-US" baseline="0" dirty="0"/>
              <a:t> </a:t>
            </a:r>
            <a:r>
              <a:rPr lang="en-US" baseline="0" dirty="0" err="1"/>
              <a:t>nghiên</a:t>
            </a:r>
            <a:r>
              <a:rPr lang="en-US" baseline="0" dirty="0"/>
              <a:t> </a:t>
            </a:r>
            <a:r>
              <a:rPr lang="en-US" baseline="0" dirty="0" err="1"/>
              <a:t>cứu</a:t>
            </a:r>
            <a:r>
              <a:rPr lang="en-US" baseline="0" dirty="0"/>
              <a:t> microbiome </a:t>
            </a:r>
            <a:r>
              <a:rPr lang="en-US" baseline="0" dirty="0" err="1"/>
              <a:t>trong</a:t>
            </a:r>
            <a:r>
              <a:rPr lang="en-US" baseline="0" dirty="0"/>
              <a:t> 15 </a:t>
            </a:r>
            <a:r>
              <a:rPr lang="en-US" baseline="0" dirty="0" err="1"/>
              <a:t>năm</a:t>
            </a:r>
            <a:r>
              <a:rPr lang="en-US" baseline="0" dirty="0"/>
              <a:t> </a:t>
            </a:r>
            <a:r>
              <a:rPr lang="en-US" baseline="0" dirty="0" err="1"/>
              <a:t>trở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, 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r>
              <a:rPr lang="en-US" baseline="0" dirty="0"/>
              <a:t> vi </a:t>
            </a:r>
            <a:r>
              <a:rPr lang="en-US" baseline="0" dirty="0" err="1"/>
              <a:t>vật</a:t>
            </a:r>
            <a:r>
              <a:rPr lang="en-US" baseline="0" dirty="0"/>
              <a:t> ở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phong</a:t>
            </a:r>
            <a:r>
              <a:rPr lang="en-US" baseline="0" dirty="0"/>
              <a:t> </a:t>
            </a:r>
            <a:r>
              <a:rPr lang="en-US" baseline="0" dirty="0" err="1"/>
              <a:t>phú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đa</a:t>
            </a:r>
            <a:r>
              <a:rPr lang="en-US" baseline="0" dirty="0"/>
              <a:t> </a:t>
            </a:r>
            <a:r>
              <a:rPr lang="en-US" baseline="0" dirty="0" err="1"/>
              <a:t>dạng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tiến</a:t>
            </a:r>
            <a:r>
              <a:rPr lang="en-US" baseline="0" dirty="0"/>
              <a:t> </a:t>
            </a:r>
            <a:r>
              <a:rPr lang="en-US" baseline="0" dirty="0" err="1"/>
              <a:t>hóa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mở</a:t>
            </a:r>
            <a:r>
              <a:rPr lang="en-US" baseline="0" dirty="0"/>
              <a:t> </a:t>
            </a:r>
            <a:r>
              <a:rPr lang="en-US" baseline="0" dirty="0" err="1"/>
              <a:t>rộng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, </a:t>
            </a:r>
            <a:r>
              <a:rPr lang="en-US" baseline="0" dirty="0" err="1"/>
              <a:t>phạm</a:t>
            </a:r>
            <a:r>
              <a:rPr lang="en-US" baseline="0" dirty="0"/>
              <a:t> vi </a:t>
            </a:r>
            <a:r>
              <a:rPr lang="en-US" baseline="0" dirty="0" err="1"/>
              <a:t>ảnh</a:t>
            </a:r>
            <a:r>
              <a:rPr lang="en-US" baseline="0" dirty="0"/>
              <a:t> </a:t>
            </a:r>
            <a:r>
              <a:rPr lang="en-US" baseline="0" dirty="0" err="1"/>
              <a:t>hưởng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chóng</a:t>
            </a:r>
            <a:r>
              <a:rPr lang="en-US" baseline="0" dirty="0"/>
              <a:t>,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vậy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kịp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trọng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lĩnh</a:t>
            </a:r>
            <a:r>
              <a:rPr lang="en-US" baseline="0" dirty="0"/>
              <a:t> </a:t>
            </a:r>
            <a:r>
              <a:rPr lang="en-US" baseline="0" dirty="0" err="1"/>
              <a:t>vực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.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NGS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giải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bảo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gen 16S – </a:t>
            </a:r>
            <a:r>
              <a:rPr lang="en-US" baseline="0" dirty="0" err="1"/>
              <a:t>rRNA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phép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môi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phép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</a:t>
            </a:r>
            <a:r>
              <a:rPr lang="en-US" baseline="0" dirty="0" err="1"/>
              <a:t>loại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hỗn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lúc</a:t>
            </a:r>
            <a:r>
              <a:rPr lang="en-US" baseline="0" dirty="0"/>
              <a:t>.  </a:t>
            </a:r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11A24-89F3-4F0C-A0DD-55A089FC1201}" type="slidenum">
              <a:rPr lang="sq-AL" smtClean="0"/>
              <a:t>8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66693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nữa</a:t>
            </a:r>
            <a:r>
              <a:rPr lang="en-US" baseline="0" dirty="0"/>
              <a:t> NGS – shotgun metagenomics and RNA sequencing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phép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khổng</a:t>
            </a:r>
            <a:r>
              <a:rPr lang="en-US" baseline="0" dirty="0"/>
              <a:t> </a:t>
            </a:r>
            <a:r>
              <a:rPr lang="en-US" baseline="0" dirty="0" err="1"/>
              <a:t>lồ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hỗn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,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biểu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chức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giữa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gen,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giữa</a:t>
            </a:r>
            <a:r>
              <a:rPr lang="en-US" baseline="0" dirty="0"/>
              <a:t> gen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chủ</a:t>
            </a:r>
            <a:r>
              <a:rPr lang="en-US" baseline="0" dirty="0"/>
              <a:t>,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giữa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hỗn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vi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vật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. </a:t>
            </a:r>
            <a:endParaRPr lang="sq-A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11A24-89F3-4F0C-A0DD-55A089FC1201}" type="slidenum">
              <a:rPr lang="sq-AL" smtClean="0"/>
              <a:t>10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57410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q-A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46183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19695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19669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8748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89874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42955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05671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190329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26336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204332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q-A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q-A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428218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q-A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q-A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28BB3-7D60-4449-948C-96A0D9327D32}" type="datetimeFigureOut">
              <a:rPr lang="sq-AL" smtClean="0"/>
              <a:t>11.1.2026</a:t>
            </a:fld>
            <a:endParaRPr lang="sq-A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q-A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350D5-3DB5-4822-9C3B-8F4C6DD4D30E}" type="slidenum">
              <a:rPr lang="sq-AL" smtClean="0"/>
              <a:t>‹#›</a:t>
            </a:fld>
            <a:endParaRPr lang="sq-AL"/>
          </a:p>
        </p:txBody>
      </p:sp>
    </p:spTree>
    <p:extLst>
      <p:ext uri="{BB962C8B-B14F-4D97-AF65-F5344CB8AC3E}">
        <p14:creationId xmlns:p14="http://schemas.microsoft.com/office/powerpoint/2010/main" val="310996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q-A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q-A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4712" y="1022180"/>
            <a:ext cx="9868839" cy="2719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16S- rRNA amplicon sequencing 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Metagenomic</a:t>
            </a:r>
            <a:endParaRPr kumimoji="0" lang="sq-AL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35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4380" y="0"/>
            <a:ext cx="1117092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182B4C"/>
                </a:solidFill>
                <a:latin typeface="+mn-lt"/>
              </a:rPr>
              <a:t>NGS - </a:t>
            </a:r>
            <a:r>
              <a:rPr lang="sq-AL" sz="2800" b="1" dirty="0">
                <a:solidFill>
                  <a:srgbClr val="182B4C"/>
                </a:solidFill>
                <a:latin typeface="+mn-lt"/>
              </a:rPr>
              <a:t>Metagenomic Profiling </a:t>
            </a:r>
            <a:br>
              <a:rPr lang="en-US" sz="2800" b="1" dirty="0">
                <a:solidFill>
                  <a:srgbClr val="182B4C"/>
                </a:solidFill>
                <a:latin typeface="+mn-lt"/>
              </a:rPr>
            </a:br>
            <a:r>
              <a:rPr lang="sq-AL" sz="2800" b="1" dirty="0">
                <a:solidFill>
                  <a:srgbClr val="182B4C"/>
                </a:solidFill>
                <a:latin typeface="+mn-lt"/>
              </a:rPr>
              <a:t>(shotgun metagenomics, metatranscriptomics</a:t>
            </a:r>
            <a:r>
              <a:rPr lang="sq-AL" sz="2800" b="1" dirty="0">
                <a:latin typeface="+mn-lt"/>
              </a:rPr>
              <a:t>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1279208"/>
            <a:ext cx="11170920" cy="5261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3" y="1160972"/>
            <a:ext cx="10904219" cy="53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4904"/>
            <a:ext cx="12192000" cy="6853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040" y="5714544"/>
            <a:ext cx="4438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q-AL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https://worldmicrobiomeday.com/resources/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7" y="-1"/>
            <a:ext cx="7219693" cy="6808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512" y="1236353"/>
            <a:ext cx="4277435" cy="336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Human Gut Microbiome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thứ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người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dạng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nhất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Liên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nhiều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Béo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phì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hội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chứng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tự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kỷ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chuyển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hóa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dị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ứng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tháo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đường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Đặc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trưng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personal fingerprint.</a:t>
            </a:r>
          </a:p>
        </p:txBody>
      </p:sp>
    </p:spTree>
    <p:extLst>
      <p:ext uri="{BB962C8B-B14F-4D97-AF65-F5344CB8AC3E}">
        <p14:creationId xmlns:p14="http://schemas.microsoft.com/office/powerpoint/2010/main" val="89808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6030"/>
            <a:ext cx="12192000" cy="689762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57" y="184666"/>
            <a:ext cx="699876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8644" y="322272"/>
            <a:ext cx="26974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Hỗ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tiêu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hóa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thức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ăn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Tránh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sự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xâm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nhập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mầm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50080"/>
            <a:ext cx="3032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trì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độ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ẩm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H2O2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tiêu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diệt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khuẩn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" y="2442269"/>
            <a:ext cx="245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Ngăn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ngừa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biến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chứng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dày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6089" y="3458016"/>
            <a:ext cx="287003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Tiêu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hóa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thức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ăn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carbonhydrate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lipit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..)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494" y="4907396"/>
            <a:ext cx="269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Củng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cố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hệ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miễn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dịch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Tạo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mùi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thể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6089" y="1667453"/>
            <a:ext cx="25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Bôi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trơn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ở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phổi</a:t>
            </a:r>
            <a:endParaRPr kumimoji="0" lang="sq-AL" sz="1400" b="0" i="0" u="none" strike="noStrike" kern="1200" cap="none" spc="0" normalizeH="0" baseline="0" noProof="0" dirty="0">
              <a:ln>
                <a:noFill/>
              </a:ln>
              <a:solidFill>
                <a:srgbClr val="182B4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5340" y="18466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microbiome</a:t>
            </a:r>
            <a:endParaRPr kumimoji="0" lang="sq-AL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27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E21B8-75D2-4075-9BFF-1F50AE3C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911224"/>
            <a:ext cx="9546771" cy="5094439"/>
          </a:xfrm>
        </p:spPr>
      </p:pic>
    </p:spTree>
    <p:extLst>
      <p:ext uri="{BB962C8B-B14F-4D97-AF65-F5344CB8AC3E}">
        <p14:creationId xmlns:p14="http://schemas.microsoft.com/office/powerpoint/2010/main" val="336214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343D5-9183-4506-821A-1607A872F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38829"/>
            <a:ext cx="10515600" cy="272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5A631-DC07-48BF-A43F-A25E5B4E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09" y="2978056"/>
            <a:ext cx="6591639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5BD77-ABD0-40F5-8A1B-0B65339C4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2371"/>
            <a:ext cx="10515600" cy="50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0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737AF-5E06-4DFE-89C7-5F3AFC30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788"/>
            <a:ext cx="11951314" cy="3657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6731C-7B82-4BA3-AE89-AE95A430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106"/>
            <a:ext cx="12103722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46"/>
            <a:ext cx="12192000" cy="6850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5878" y="264596"/>
            <a:ext cx="1010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NGS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sq-AL" sz="3200" b="1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16S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rRNA</a:t>
            </a:r>
            <a:r>
              <a:rPr kumimoji="0" lang="sq-AL" sz="3200" b="1" i="0" u="none" strike="noStrike" kern="1200" cap="none" spc="0" normalizeH="0" baseline="0" noProof="0" dirty="0">
                <a:ln>
                  <a:noFill/>
                </a:ln>
                <a:solidFill>
                  <a:srgbClr val="182B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Sequencing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77FBF-4EB5-41F9-817D-F2CBF88CF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8" y="1028576"/>
            <a:ext cx="1156909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5FFA1-BC4C-40CE-8BDD-611E984B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70" y="2204719"/>
            <a:ext cx="399508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1D005-0EE0-48B8-B6F2-F41F95D26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0" y="441553"/>
            <a:ext cx="7243084" cy="35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3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791</Words>
  <Application>Microsoft Office PowerPoint</Application>
  <PresentationFormat>Widescreen</PresentationFormat>
  <Paragraphs>30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- Metagenomic Profiling  (shotgun metagenomics, metatranscriptomics)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Bichvtn</dc:creator>
  <cp:lastModifiedBy>Bich Vu Thi Ngoc</cp:lastModifiedBy>
  <cp:revision>136</cp:revision>
  <dcterms:created xsi:type="dcterms:W3CDTF">2022-10-08T08:32:41Z</dcterms:created>
  <dcterms:modified xsi:type="dcterms:W3CDTF">2026-01-11T08:23:30Z</dcterms:modified>
</cp:coreProperties>
</file>